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89CD-DD37-45F8-BDA0-F8F200351675}" type="datetimeFigureOut">
              <a:rPr lang="fr-CH" smtClean="0"/>
              <a:t>19.07.2019</a:t>
            </a:fld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BAFE-1D34-4A94-8E13-03D57D7DD64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35692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89CD-DD37-45F8-BDA0-F8F200351675}" type="datetimeFigureOut">
              <a:rPr lang="fr-CH" smtClean="0"/>
              <a:t>19.07.2019</a:t>
            </a:fld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BAFE-1D34-4A94-8E13-03D57D7DD64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307823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89CD-DD37-45F8-BDA0-F8F200351675}" type="datetimeFigureOut">
              <a:rPr lang="fr-CH" smtClean="0"/>
              <a:t>19.07.2019</a:t>
            </a:fld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BAFE-1D34-4A94-8E13-03D57D7DD64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807973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89CD-DD37-45F8-BDA0-F8F200351675}" type="datetimeFigureOut">
              <a:rPr lang="fr-CH" smtClean="0"/>
              <a:t>19.07.2019</a:t>
            </a:fld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BAFE-1D34-4A94-8E13-03D57D7DD64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50451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89CD-DD37-45F8-BDA0-F8F200351675}" type="datetimeFigureOut">
              <a:rPr lang="fr-CH" smtClean="0"/>
              <a:t>19.07.2019</a:t>
            </a:fld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BAFE-1D34-4A94-8E13-03D57D7DD64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970020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89CD-DD37-45F8-BDA0-F8F200351675}" type="datetimeFigureOut">
              <a:rPr lang="fr-CH" smtClean="0"/>
              <a:t>19.07.2019</a:t>
            </a:fld>
            <a:endParaRPr lang="fr-CH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BAFE-1D34-4A94-8E13-03D57D7DD64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36115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89CD-DD37-45F8-BDA0-F8F200351675}" type="datetimeFigureOut">
              <a:rPr lang="fr-CH" smtClean="0"/>
              <a:t>19.07.2019</a:t>
            </a:fld>
            <a:endParaRPr lang="fr-CH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BAFE-1D34-4A94-8E13-03D57D7DD64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06924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89CD-DD37-45F8-BDA0-F8F200351675}" type="datetimeFigureOut">
              <a:rPr lang="fr-CH" smtClean="0"/>
              <a:t>19.07.2019</a:t>
            </a:fld>
            <a:endParaRPr lang="fr-CH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BAFE-1D34-4A94-8E13-03D57D7DD64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38900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89CD-DD37-45F8-BDA0-F8F200351675}" type="datetimeFigureOut">
              <a:rPr lang="fr-CH" smtClean="0"/>
              <a:t>19.07.2019</a:t>
            </a:fld>
            <a:endParaRPr lang="fr-CH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BAFE-1D34-4A94-8E13-03D57D7DD64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751972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89CD-DD37-45F8-BDA0-F8F200351675}" type="datetimeFigureOut">
              <a:rPr lang="fr-CH" smtClean="0"/>
              <a:t>19.07.2019</a:t>
            </a:fld>
            <a:endParaRPr lang="fr-CH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BAFE-1D34-4A94-8E13-03D57D7DD64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613545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89CD-DD37-45F8-BDA0-F8F200351675}" type="datetimeFigureOut">
              <a:rPr lang="fr-CH" smtClean="0"/>
              <a:t>19.07.2019</a:t>
            </a:fld>
            <a:endParaRPr lang="fr-CH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BAFE-1D34-4A94-8E13-03D57D7DD64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98727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389CD-DD37-45F8-BDA0-F8F200351675}" type="datetimeFigureOut">
              <a:rPr lang="fr-CH" smtClean="0"/>
              <a:t>19.07.2019</a:t>
            </a:fld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3BAFE-1D34-4A94-8E13-03D57D7DD64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59661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Groupe 108"/>
          <p:cNvGrpSpPr/>
          <p:nvPr/>
        </p:nvGrpSpPr>
        <p:grpSpPr>
          <a:xfrm>
            <a:off x="4824528" y="561710"/>
            <a:ext cx="3312368" cy="5311810"/>
            <a:chOff x="4824528" y="561710"/>
            <a:chExt cx="3312368" cy="5311810"/>
          </a:xfrm>
        </p:grpSpPr>
        <p:grpSp>
          <p:nvGrpSpPr>
            <p:cNvPr id="22" name="Groupe 21"/>
            <p:cNvGrpSpPr/>
            <p:nvPr/>
          </p:nvGrpSpPr>
          <p:grpSpPr>
            <a:xfrm>
              <a:off x="4824528" y="561710"/>
              <a:ext cx="3312368" cy="2313548"/>
              <a:chOff x="1187624" y="548680"/>
              <a:chExt cx="3312368" cy="2313548"/>
            </a:xfrm>
          </p:grpSpPr>
          <p:grpSp>
            <p:nvGrpSpPr>
              <p:cNvPr id="9" name="Groupe 8"/>
              <p:cNvGrpSpPr/>
              <p:nvPr/>
            </p:nvGrpSpPr>
            <p:grpSpPr>
              <a:xfrm>
                <a:off x="1187624" y="548680"/>
                <a:ext cx="3312368" cy="369332"/>
                <a:chOff x="1187624" y="548680"/>
                <a:chExt cx="3312368" cy="369332"/>
              </a:xfrm>
            </p:grpSpPr>
            <p:sp>
              <p:nvSpPr>
                <p:cNvPr id="5" name="ZoneTexte 4"/>
                <p:cNvSpPr txBox="1"/>
                <p:nvPr/>
              </p:nvSpPr>
              <p:spPr>
                <a:xfrm>
                  <a:off x="1187624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panosse</a:t>
                  </a:r>
                  <a:endParaRPr lang="fr-CH" dirty="0"/>
                </a:p>
              </p:txBody>
            </p:sp>
            <p:sp>
              <p:nvSpPr>
                <p:cNvPr id="6" name="ZoneTexte 5"/>
                <p:cNvSpPr txBox="1"/>
                <p:nvPr/>
              </p:nvSpPr>
              <p:spPr>
                <a:xfrm>
                  <a:off x="3131840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serpillère</a:t>
                  </a:r>
                  <a:endParaRPr lang="fr-CH" dirty="0"/>
                </a:p>
              </p:txBody>
            </p:sp>
            <p:cxnSp>
              <p:nvCxnSpPr>
                <p:cNvPr id="8" name="Connecteur droit avec flèche 7"/>
                <p:cNvCxnSpPr>
                  <a:stCxn id="5" idx="3"/>
                  <a:endCxn id="6" idx="1"/>
                </p:cNvCxnSpPr>
                <p:nvPr/>
              </p:nvCxnSpPr>
              <p:spPr>
                <a:xfrm>
                  <a:off x="2555776" y="733346"/>
                  <a:ext cx="576064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" name="Groupe 9"/>
              <p:cNvGrpSpPr/>
              <p:nvPr/>
            </p:nvGrpSpPr>
            <p:grpSpPr>
              <a:xfrm>
                <a:off x="1187624" y="1196752"/>
                <a:ext cx="3312368" cy="369332"/>
                <a:chOff x="1187624" y="548680"/>
                <a:chExt cx="3312368" cy="369332"/>
              </a:xfrm>
            </p:grpSpPr>
            <p:sp>
              <p:nvSpPr>
                <p:cNvPr id="11" name="ZoneTexte 10"/>
                <p:cNvSpPr txBox="1"/>
                <p:nvPr/>
              </p:nvSpPr>
              <p:spPr>
                <a:xfrm>
                  <a:off x="1187624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endParaRPr lang="fr-CH" dirty="0"/>
                </a:p>
              </p:txBody>
            </p:sp>
            <p:sp>
              <p:nvSpPr>
                <p:cNvPr id="12" name="ZoneTexte 11"/>
                <p:cNvSpPr txBox="1"/>
                <p:nvPr/>
              </p:nvSpPr>
              <p:spPr>
                <a:xfrm>
                  <a:off x="3131840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cellulaire</a:t>
                  </a:r>
                  <a:endParaRPr lang="fr-CH" dirty="0"/>
                </a:p>
              </p:txBody>
            </p:sp>
            <p:cxnSp>
              <p:nvCxnSpPr>
                <p:cNvPr id="13" name="Connecteur droit avec flèche 12"/>
                <p:cNvCxnSpPr>
                  <a:stCxn id="11" idx="3"/>
                  <a:endCxn id="12" idx="1"/>
                </p:cNvCxnSpPr>
                <p:nvPr/>
              </p:nvCxnSpPr>
              <p:spPr>
                <a:xfrm>
                  <a:off x="2555776" y="733346"/>
                  <a:ext cx="576064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Groupe 13"/>
              <p:cNvGrpSpPr/>
              <p:nvPr/>
            </p:nvGrpSpPr>
            <p:grpSpPr>
              <a:xfrm>
                <a:off x="1187624" y="2492896"/>
                <a:ext cx="3312368" cy="369332"/>
                <a:chOff x="1187624" y="548680"/>
                <a:chExt cx="3312368" cy="369332"/>
              </a:xfrm>
            </p:grpSpPr>
            <p:sp>
              <p:nvSpPr>
                <p:cNvPr id="15" name="ZoneTexte 14"/>
                <p:cNvSpPr txBox="1"/>
                <p:nvPr/>
              </p:nvSpPr>
              <p:spPr>
                <a:xfrm>
                  <a:off x="1187624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/>
                    <a:t>l</a:t>
                  </a:r>
                  <a:r>
                    <a:rPr lang="fr-CH" dirty="0" smtClean="0"/>
                    <a:t>inge </a:t>
                  </a:r>
                  <a:endParaRPr lang="fr-CH" dirty="0"/>
                </a:p>
              </p:txBody>
            </p:sp>
            <p:sp>
              <p:nvSpPr>
                <p:cNvPr id="16" name="ZoneTexte 15"/>
                <p:cNvSpPr txBox="1"/>
                <p:nvPr/>
              </p:nvSpPr>
              <p:spPr>
                <a:xfrm>
                  <a:off x="3131840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serviette</a:t>
                  </a:r>
                  <a:endParaRPr lang="fr-CH" dirty="0"/>
                </a:p>
              </p:txBody>
            </p:sp>
            <p:cxnSp>
              <p:nvCxnSpPr>
                <p:cNvPr id="17" name="Connecteur droit avec flèche 16"/>
                <p:cNvCxnSpPr>
                  <a:stCxn id="15" idx="3"/>
                  <a:endCxn id="16" idx="1"/>
                </p:cNvCxnSpPr>
                <p:nvPr/>
              </p:nvCxnSpPr>
              <p:spPr>
                <a:xfrm>
                  <a:off x="2555776" y="733346"/>
                  <a:ext cx="576064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Groupe 17"/>
              <p:cNvGrpSpPr/>
              <p:nvPr/>
            </p:nvGrpSpPr>
            <p:grpSpPr>
              <a:xfrm>
                <a:off x="1187624" y="1844824"/>
                <a:ext cx="3312368" cy="369332"/>
                <a:chOff x="1187624" y="548680"/>
                <a:chExt cx="3312368" cy="369332"/>
              </a:xfrm>
            </p:grpSpPr>
            <p:sp>
              <p:nvSpPr>
                <p:cNvPr id="19" name="ZoneTexte 18"/>
                <p:cNvSpPr txBox="1"/>
                <p:nvPr/>
              </p:nvSpPr>
              <p:spPr>
                <a:xfrm>
                  <a:off x="1187624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cornet</a:t>
                  </a:r>
                  <a:endParaRPr lang="fr-CH" dirty="0"/>
                </a:p>
              </p:txBody>
            </p:sp>
            <p:sp>
              <p:nvSpPr>
                <p:cNvPr id="20" name="ZoneTexte 19"/>
                <p:cNvSpPr txBox="1"/>
                <p:nvPr/>
              </p:nvSpPr>
              <p:spPr>
                <a:xfrm>
                  <a:off x="3131840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sachet</a:t>
                  </a:r>
                  <a:endParaRPr lang="fr-CH" dirty="0"/>
                </a:p>
              </p:txBody>
            </p:sp>
            <p:cxnSp>
              <p:nvCxnSpPr>
                <p:cNvPr id="21" name="Connecteur droit avec flèche 20"/>
                <p:cNvCxnSpPr>
                  <a:stCxn id="19" idx="3"/>
                  <a:endCxn id="20" idx="1"/>
                </p:cNvCxnSpPr>
                <p:nvPr/>
              </p:nvCxnSpPr>
              <p:spPr>
                <a:xfrm>
                  <a:off x="2555776" y="733346"/>
                  <a:ext cx="576064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9" name="Groupe 68"/>
            <p:cNvGrpSpPr/>
            <p:nvPr/>
          </p:nvGrpSpPr>
          <p:grpSpPr>
            <a:xfrm>
              <a:off x="4824528" y="3282973"/>
              <a:ext cx="3312368" cy="2590547"/>
              <a:chOff x="1187624" y="548680"/>
              <a:chExt cx="3312368" cy="2590547"/>
            </a:xfrm>
          </p:grpSpPr>
          <p:grpSp>
            <p:nvGrpSpPr>
              <p:cNvPr id="70" name="Groupe 69"/>
              <p:cNvGrpSpPr/>
              <p:nvPr/>
            </p:nvGrpSpPr>
            <p:grpSpPr>
              <a:xfrm>
                <a:off x="1187624" y="548680"/>
                <a:ext cx="3312368" cy="369332"/>
                <a:chOff x="1187624" y="548680"/>
                <a:chExt cx="3312368" cy="369332"/>
              </a:xfrm>
            </p:grpSpPr>
            <p:sp>
              <p:nvSpPr>
                <p:cNvPr id="83" name="ZoneTexte 82"/>
                <p:cNvSpPr txBox="1"/>
                <p:nvPr/>
              </p:nvSpPr>
              <p:spPr>
                <a:xfrm>
                  <a:off x="1187624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cheni</a:t>
                  </a:r>
                  <a:endParaRPr lang="fr-CH" dirty="0"/>
                </a:p>
              </p:txBody>
            </p:sp>
            <p:sp>
              <p:nvSpPr>
                <p:cNvPr id="84" name="ZoneTexte 83"/>
                <p:cNvSpPr txBox="1"/>
                <p:nvPr/>
              </p:nvSpPr>
              <p:spPr>
                <a:xfrm>
                  <a:off x="3131840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désordre</a:t>
                  </a:r>
                  <a:endParaRPr lang="fr-CH" dirty="0"/>
                </a:p>
              </p:txBody>
            </p:sp>
            <p:cxnSp>
              <p:nvCxnSpPr>
                <p:cNvPr id="85" name="Connecteur droit avec flèche 84"/>
                <p:cNvCxnSpPr>
                  <a:stCxn id="83" idx="3"/>
                  <a:endCxn id="84" idx="1"/>
                </p:cNvCxnSpPr>
                <p:nvPr/>
              </p:nvCxnSpPr>
              <p:spPr>
                <a:xfrm>
                  <a:off x="2555776" y="733346"/>
                  <a:ext cx="576064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1" name="Groupe 70"/>
              <p:cNvGrpSpPr/>
              <p:nvPr/>
            </p:nvGrpSpPr>
            <p:grpSpPr>
              <a:xfrm>
                <a:off x="1187624" y="1196752"/>
                <a:ext cx="3312368" cy="369332"/>
                <a:chOff x="1187624" y="548680"/>
                <a:chExt cx="3312368" cy="369332"/>
              </a:xfrm>
            </p:grpSpPr>
            <p:sp>
              <p:nvSpPr>
                <p:cNvPr id="80" name="ZoneTexte 79"/>
                <p:cNvSpPr txBox="1"/>
                <p:nvPr/>
              </p:nvSpPr>
              <p:spPr>
                <a:xfrm>
                  <a:off x="1187624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couette</a:t>
                  </a:r>
                  <a:endParaRPr lang="fr-CH" dirty="0"/>
                </a:p>
              </p:txBody>
            </p:sp>
            <p:sp>
              <p:nvSpPr>
                <p:cNvPr id="81" name="ZoneTexte 80"/>
                <p:cNvSpPr txBox="1"/>
                <p:nvPr/>
              </p:nvSpPr>
              <p:spPr>
                <a:xfrm>
                  <a:off x="3131840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duvet</a:t>
                  </a:r>
                  <a:endParaRPr lang="fr-CH" dirty="0"/>
                </a:p>
              </p:txBody>
            </p:sp>
            <p:cxnSp>
              <p:nvCxnSpPr>
                <p:cNvPr id="82" name="Connecteur droit avec flèche 81"/>
                <p:cNvCxnSpPr>
                  <a:stCxn id="80" idx="3"/>
                  <a:endCxn id="81" idx="1"/>
                </p:cNvCxnSpPr>
                <p:nvPr/>
              </p:nvCxnSpPr>
              <p:spPr>
                <a:xfrm>
                  <a:off x="2555776" y="733346"/>
                  <a:ext cx="576064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2" name="Groupe 71"/>
              <p:cNvGrpSpPr/>
              <p:nvPr/>
            </p:nvGrpSpPr>
            <p:grpSpPr>
              <a:xfrm>
                <a:off x="1187624" y="2492896"/>
                <a:ext cx="3312368" cy="646331"/>
                <a:chOff x="1187624" y="548680"/>
                <a:chExt cx="3312368" cy="646331"/>
              </a:xfrm>
            </p:grpSpPr>
            <p:sp>
              <p:nvSpPr>
                <p:cNvPr id="77" name="ZoneTexte 76"/>
                <p:cNvSpPr txBox="1"/>
                <p:nvPr/>
              </p:nvSpPr>
              <p:spPr>
                <a:xfrm>
                  <a:off x="1187624" y="548680"/>
                  <a:ext cx="1368152" cy="646331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/>
                    <a:t>f</a:t>
                  </a:r>
                  <a:r>
                    <a:rPr lang="fr-CH" dirty="0" smtClean="0"/>
                    <a:t>oehn</a:t>
                  </a:r>
                </a:p>
                <a:p>
                  <a:pPr algn="ctr"/>
                  <a:r>
                    <a:rPr lang="fr-CH" dirty="0" smtClean="0"/>
                    <a:t> </a:t>
                  </a:r>
                  <a:endParaRPr lang="fr-CH" dirty="0"/>
                </a:p>
              </p:txBody>
            </p:sp>
            <p:sp>
              <p:nvSpPr>
                <p:cNvPr id="78" name="ZoneTexte 77"/>
                <p:cNvSpPr txBox="1"/>
                <p:nvPr/>
              </p:nvSpPr>
              <p:spPr>
                <a:xfrm>
                  <a:off x="3131840" y="548680"/>
                  <a:ext cx="1368152" cy="646331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/>
                    <a:t>s</a:t>
                  </a:r>
                  <a:r>
                    <a:rPr lang="fr-CH" dirty="0" smtClean="0"/>
                    <a:t>èche-cheveux</a:t>
                  </a:r>
                  <a:endParaRPr lang="fr-CH" dirty="0"/>
                </a:p>
              </p:txBody>
            </p:sp>
            <p:cxnSp>
              <p:nvCxnSpPr>
                <p:cNvPr id="79" name="Connecteur droit avec flèche 78"/>
                <p:cNvCxnSpPr>
                  <a:stCxn id="77" idx="3"/>
                  <a:endCxn id="78" idx="1"/>
                </p:cNvCxnSpPr>
                <p:nvPr/>
              </p:nvCxnSpPr>
              <p:spPr>
                <a:xfrm>
                  <a:off x="2555776" y="871846"/>
                  <a:ext cx="576064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3" name="Groupe 72"/>
              <p:cNvGrpSpPr/>
              <p:nvPr/>
            </p:nvGrpSpPr>
            <p:grpSpPr>
              <a:xfrm>
                <a:off x="1187624" y="1844824"/>
                <a:ext cx="3312368" cy="369332"/>
                <a:chOff x="1187624" y="548680"/>
                <a:chExt cx="3312368" cy="369332"/>
              </a:xfrm>
            </p:grpSpPr>
            <p:sp>
              <p:nvSpPr>
                <p:cNvPr id="74" name="ZoneTexte 73"/>
                <p:cNvSpPr txBox="1"/>
                <p:nvPr/>
              </p:nvSpPr>
              <p:spPr>
                <a:xfrm>
                  <a:off x="1187624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/>
                    <a:t>s</a:t>
                  </a:r>
                  <a:r>
                    <a:rPr lang="fr-CH" dirty="0" smtClean="0"/>
                    <a:t>ous-tasse</a:t>
                  </a:r>
                  <a:endParaRPr lang="fr-CH" dirty="0"/>
                </a:p>
              </p:txBody>
            </p:sp>
            <p:sp>
              <p:nvSpPr>
                <p:cNvPr id="75" name="ZoneTexte 74"/>
                <p:cNvSpPr txBox="1"/>
                <p:nvPr/>
              </p:nvSpPr>
              <p:spPr>
                <a:xfrm>
                  <a:off x="3131840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soucoupe</a:t>
                  </a:r>
                  <a:endParaRPr lang="fr-CH" dirty="0"/>
                </a:p>
              </p:txBody>
            </p:sp>
            <p:cxnSp>
              <p:nvCxnSpPr>
                <p:cNvPr id="76" name="Connecteur droit avec flèche 75"/>
                <p:cNvCxnSpPr>
                  <a:stCxn id="74" idx="3"/>
                  <a:endCxn id="75" idx="1"/>
                </p:cNvCxnSpPr>
                <p:nvPr/>
              </p:nvCxnSpPr>
              <p:spPr>
                <a:xfrm>
                  <a:off x="2555776" y="733346"/>
                  <a:ext cx="576064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06" name="Groupe 105"/>
          <p:cNvGrpSpPr/>
          <p:nvPr/>
        </p:nvGrpSpPr>
        <p:grpSpPr>
          <a:xfrm>
            <a:off x="1020427" y="561710"/>
            <a:ext cx="3358729" cy="4995353"/>
            <a:chOff x="1020427" y="561710"/>
            <a:chExt cx="3358729" cy="4995353"/>
          </a:xfrm>
        </p:grpSpPr>
        <p:grpSp>
          <p:nvGrpSpPr>
            <p:cNvPr id="40" name="Groupe 39"/>
            <p:cNvGrpSpPr/>
            <p:nvPr/>
          </p:nvGrpSpPr>
          <p:grpSpPr>
            <a:xfrm>
              <a:off x="1020427" y="2505926"/>
              <a:ext cx="3358729" cy="3051137"/>
              <a:chOff x="1146192" y="548680"/>
              <a:chExt cx="3358729" cy="2513593"/>
            </a:xfrm>
          </p:grpSpPr>
          <p:grpSp>
            <p:nvGrpSpPr>
              <p:cNvPr id="41" name="Groupe 40"/>
              <p:cNvGrpSpPr/>
              <p:nvPr/>
            </p:nvGrpSpPr>
            <p:grpSpPr>
              <a:xfrm>
                <a:off x="1187624" y="548680"/>
                <a:ext cx="3312368" cy="369332"/>
                <a:chOff x="1187624" y="548680"/>
                <a:chExt cx="3312368" cy="369332"/>
              </a:xfrm>
            </p:grpSpPr>
            <p:sp>
              <p:nvSpPr>
                <p:cNvPr id="54" name="ZoneTexte 53"/>
                <p:cNvSpPr txBox="1"/>
                <p:nvPr/>
              </p:nvSpPr>
              <p:spPr>
                <a:xfrm>
                  <a:off x="1187624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poutze</a:t>
                  </a:r>
                  <a:endParaRPr lang="fr-CH" dirty="0"/>
                </a:p>
              </p:txBody>
            </p:sp>
            <p:sp>
              <p:nvSpPr>
                <p:cNvPr id="55" name="ZoneTexte 54"/>
                <p:cNvSpPr txBox="1"/>
                <p:nvPr/>
              </p:nvSpPr>
              <p:spPr>
                <a:xfrm>
                  <a:off x="3131840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ménage</a:t>
                  </a:r>
                  <a:endParaRPr lang="fr-CH" dirty="0"/>
                </a:p>
              </p:txBody>
            </p:sp>
            <p:cxnSp>
              <p:nvCxnSpPr>
                <p:cNvPr id="56" name="Connecteur droit avec flèche 55"/>
                <p:cNvCxnSpPr>
                  <a:stCxn id="54" idx="3"/>
                  <a:endCxn id="55" idx="1"/>
                </p:cNvCxnSpPr>
                <p:nvPr/>
              </p:nvCxnSpPr>
              <p:spPr>
                <a:xfrm>
                  <a:off x="2555776" y="733346"/>
                  <a:ext cx="576064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Groupe 41"/>
              <p:cNvGrpSpPr/>
              <p:nvPr/>
            </p:nvGrpSpPr>
            <p:grpSpPr>
              <a:xfrm>
                <a:off x="1187624" y="1196752"/>
                <a:ext cx="3312368" cy="369332"/>
                <a:chOff x="1187624" y="548680"/>
                <a:chExt cx="3312368" cy="369332"/>
              </a:xfrm>
            </p:grpSpPr>
            <p:sp>
              <p:nvSpPr>
                <p:cNvPr id="51" name="ZoneTexte 50"/>
                <p:cNvSpPr txBox="1"/>
                <p:nvPr/>
              </p:nvSpPr>
              <p:spPr>
                <a:xfrm>
                  <a:off x="1187624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err="1" smtClean="0"/>
                    <a:t>pedzer</a:t>
                  </a:r>
                  <a:endParaRPr lang="fr-CH" dirty="0"/>
                </a:p>
              </p:txBody>
            </p:sp>
            <p:sp>
              <p:nvSpPr>
                <p:cNvPr id="52" name="ZoneTexte 51"/>
                <p:cNvSpPr txBox="1"/>
                <p:nvPr/>
              </p:nvSpPr>
              <p:spPr>
                <a:xfrm>
                  <a:off x="3131840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coller</a:t>
                  </a:r>
                  <a:endParaRPr lang="fr-CH" dirty="0"/>
                </a:p>
              </p:txBody>
            </p:sp>
            <p:cxnSp>
              <p:nvCxnSpPr>
                <p:cNvPr id="53" name="Connecteur droit avec flèche 52"/>
                <p:cNvCxnSpPr>
                  <a:stCxn id="51" idx="3"/>
                  <a:endCxn id="52" idx="1"/>
                </p:cNvCxnSpPr>
                <p:nvPr/>
              </p:nvCxnSpPr>
              <p:spPr>
                <a:xfrm>
                  <a:off x="2555776" y="733346"/>
                  <a:ext cx="576064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" name="Groupe 42"/>
              <p:cNvGrpSpPr/>
              <p:nvPr/>
            </p:nvGrpSpPr>
            <p:grpSpPr>
              <a:xfrm>
                <a:off x="1146192" y="2750286"/>
                <a:ext cx="3353800" cy="311987"/>
                <a:chOff x="1146192" y="806070"/>
                <a:chExt cx="3353800" cy="311987"/>
              </a:xfrm>
            </p:grpSpPr>
            <p:sp>
              <p:nvSpPr>
                <p:cNvPr id="48" name="ZoneTexte 47"/>
                <p:cNvSpPr txBox="1"/>
                <p:nvPr/>
              </p:nvSpPr>
              <p:spPr>
                <a:xfrm>
                  <a:off x="1146192" y="813793"/>
                  <a:ext cx="1368152" cy="30426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err="1" smtClean="0"/>
                    <a:t>épouairé</a:t>
                  </a:r>
                  <a:r>
                    <a:rPr lang="fr-CH" dirty="0" smtClean="0"/>
                    <a:t> </a:t>
                  </a:r>
                  <a:endParaRPr lang="fr-CH" dirty="0"/>
                </a:p>
              </p:txBody>
            </p:sp>
            <p:sp>
              <p:nvSpPr>
                <p:cNvPr id="49" name="ZoneTexte 48"/>
                <p:cNvSpPr txBox="1"/>
                <p:nvPr/>
              </p:nvSpPr>
              <p:spPr>
                <a:xfrm>
                  <a:off x="3131840" y="806070"/>
                  <a:ext cx="1368152" cy="30426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effrayé</a:t>
                  </a:r>
                  <a:endParaRPr lang="fr-CH" dirty="0"/>
                </a:p>
              </p:txBody>
            </p:sp>
            <p:cxnSp>
              <p:nvCxnSpPr>
                <p:cNvPr id="50" name="Connecteur droit avec flèche 49"/>
                <p:cNvCxnSpPr>
                  <a:stCxn id="48" idx="3"/>
                  <a:endCxn id="49" idx="1"/>
                </p:cNvCxnSpPr>
                <p:nvPr/>
              </p:nvCxnSpPr>
              <p:spPr>
                <a:xfrm flipV="1">
                  <a:off x="2514344" y="958202"/>
                  <a:ext cx="617496" cy="772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" name="Groupe 43"/>
              <p:cNvGrpSpPr/>
              <p:nvPr/>
            </p:nvGrpSpPr>
            <p:grpSpPr>
              <a:xfrm>
                <a:off x="1194522" y="1853759"/>
                <a:ext cx="3310399" cy="646331"/>
                <a:chOff x="1194522" y="557615"/>
                <a:chExt cx="3310399" cy="646331"/>
              </a:xfrm>
            </p:grpSpPr>
            <p:sp>
              <p:nvSpPr>
                <p:cNvPr id="45" name="ZoneTexte 44"/>
                <p:cNvSpPr txBox="1"/>
                <p:nvPr/>
              </p:nvSpPr>
              <p:spPr>
                <a:xfrm>
                  <a:off x="1194522" y="557615"/>
                  <a:ext cx="1368152" cy="646331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/>
                    <a:t>f</a:t>
                  </a:r>
                  <a:r>
                    <a:rPr lang="fr-CH" dirty="0" smtClean="0"/>
                    <a:t>aire un clopet</a:t>
                  </a:r>
                  <a:endParaRPr lang="fr-CH" dirty="0"/>
                </a:p>
              </p:txBody>
            </p:sp>
            <p:sp>
              <p:nvSpPr>
                <p:cNvPr id="46" name="ZoneTexte 45"/>
                <p:cNvSpPr txBox="1"/>
                <p:nvPr/>
              </p:nvSpPr>
              <p:spPr>
                <a:xfrm>
                  <a:off x="3136769" y="557615"/>
                  <a:ext cx="1368152" cy="646331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/>
                    <a:t>f</a:t>
                  </a:r>
                  <a:r>
                    <a:rPr lang="fr-CH" dirty="0" smtClean="0"/>
                    <a:t>aire la sieste </a:t>
                  </a:r>
                  <a:endParaRPr lang="fr-CH" dirty="0"/>
                </a:p>
              </p:txBody>
            </p:sp>
            <p:cxnSp>
              <p:nvCxnSpPr>
                <p:cNvPr id="47" name="Connecteur droit avec flèche 46"/>
                <p:cNvCxnSpPr>
                  <a:stCxn id="45" idx="3"/>
                  <a:endCxn id="46" idx="1"/>
                </p:cNvCxnSpPr>
                <p:nvPr/>
              </p:nvCxnSpPr>
              <p:spPr>
                <a:xfrm>
                  <a:off x="2562674" y="880781"/>
                  <a:ext cx="574095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7" name="Groupe 86"/>
            <p:cNvGrpSpPr/>
            <p:nvPr/>
          </p:nvGrpSpPr>
          <p:grpSpPr>
            <a:xfrm>
              <a:off x="1043608" y="561710"/>
              <a:ext cx="3312368" cy="1665476"/>
              <a:chOff x="1187624" y="548680"/>
              <a:chExt cx="3312368" cy="1665476"/>
            </a:xfrm>
          </p:grpSpPr>
          <p:grpSp>
            <p:nvGrpSpPr>
              <p:cNvPr id="88" name="Groupe 87"/>
              <p:cNvGrpSpPr/>
              <p:nvPr/>
            </p:nvGrpSpPr>
            <p:grpSpPr>
              <a:xfrm>
                <a:off x="1187624" y="548680"/>
                <a:ext cx="3312368" cy="369332"/>
                <a:chOff x="1187624" y="548680"/>
                <a:chExt cx="3312368" cy="369332"/>
              </a:xfrm>
            </p:grpSpPr>
            <p:sp>
              <p:nvSpPr>
                <p:cNvPr id="101" name="ZoneTexte 100"/>
                <p:cNvSpPr txBox="1"/>
                <p:nvPr/>
              </p:nvSpPr>
              <p:spPr>
                <a:xfrm>
                  <a:off x="1187624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adieu</a:t>
                  </a:r>
                  <a:endParaRPr lang="fr-CH" dirty="0"/>
                </a:p>
              </p:txBody>
            </p:sp>
            <p:sp>
              <p:nvSpPr>
                <p:cNvPr id="102" name="ZoneTexte 101"/>
                <p:cNvSpPr txBox="1"/>
                <p:nvPr/>
              </p:nvSpPr>
              <p:spPr>
                <a:xfrm>
                  <a:off x="3131840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au revoir</a:t>
                  </a:r>
                  <a:endParaRPr lang="fr-CH" dirty="0"/>
                </a:p>
              </p:txBody>
            </p:sp>
            <p:cxnSp>
              <p:nvCxnSpPr>
                <p:cNvPr id="103" name="Connecteur droit avec flèche 102"/>
                <p:cNvCxnSpPr>
                  <a:stCxn id="101" idx="3"/>
                  <a:endCxn id="102" idx="1"/>
                </p:cNvCxnSpPr>
                <p:nvPr/>
              </p:nvCxnSpPr>
              <p:spPr>
                <a:xfrm>
                  <a:off x="2555776" y="733346"/>
                  <a:ext cx="576064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9" name="Groupe 88"/>
              <p:cNvGrpSpPr/>
              <p:nvPr/>
            </p:nvGrpSpPr>
            <p:grpSpPr>
              <a:xfrm>
                <a:off x="1187624" y="1196752"/>
                <a:ext cx="3312368" cy="369332"/>
                <a:chOff x="1187624" y="548680"/>
                <a:chExt cx="3312368" cy="369332"/>
              </a:xfrm>
            </p:grpSpPr>
            <p:sp>
              <p:nvSpPr>
                <p:cNvPr id="98" name="ZoneTexte 97"/>
                <p:cNvSpPr txBox="1"/>
                <p:nvPr/>
              </p:nvSpPr>
              <p:spPr>
                <a:xfrm>
                  <a:off x="1187624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Ça joue ?</a:t>
                  </a:r>
                  <a:endParaRPr lang="fr-CH" dirty="0"/>
                </a:p>
              </p:txBody>
            </p:sp>
            <p:sp>
              <p:nvSpPr>
                <p:cNvPr id="99" name="ZoneTexte 98"/>
                <p:cNvSpPr txBox="1"/>
                <p:nvPr/>
              </p:nvSpPr>
              <p:spPr>
                <a:xfrm>
                  <a:off x="3131840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Ça va ?</a:t>
                  </a:r>
                  <a:endParaRPr lang="fr-CH" dirty="0"/>
                </a:p>
              </p:txBody>
            </p:sp>
            <p:cxnSp>
              <p:nvCxnSpPr>
                <p:cNvPr id="100" name="Connecteur droit avec flèche 99"/>
                <p:cNvCxnSpPr>
                  <a:stCxn id="98" idx="3"/>
                  <a:endCxn id="99" idx="1"/>
                </p:cNvCxnSpPr>
                <p:nvPr/>
              </p:nvCxnSpPr>
              <p:spPr>
                <a:xfrm>
                  <a:off x="2555776" y="733346"/>
                  <a:ext cx="576064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1" name="Groupe 90"/>
              <p:cNvGrpSpPr/>
              <p:nvPr/>
            </p:nvGrpSpPr>
            <p:grpSpPr>
              <a:xfrm>
                <a:off x="1187624" y="1844824"/>
                <a:ext cx="3312368" cy="369332"/>
                <a:chOff x="1187624" y="548680"/>
                <a:chExt cx="3312368" cy="369332"/>
              </a:xfrm>
            </p:grpSpPr>
            <p:sp>
              <p:nvSpPr>
                <p:cNvPr id="92" name="ZoneTexte 91"/>
                <p:cNvSpPr txBox="1"/>
                <p:nvPr/>
              </p:nvSpPr>
              <p:spPr>
                <a:xfrm>
                  <a:off x="1187624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souper</a:t>
                  </a:r>
                  <a:endParaRPr lang="fr-CH" dirty="0"/>
                </a:p>
              </p:txBody>
            </p:sp>
            <p:sp>
              <p:nvSpPr>
                <p:cNvPr id="93" name="ZoneTexte 92"/>
                <p:cNvSpPr txBox="1"/>
                <p:nvPr/>
              </p:nvSpPr>
              <p:spPr>
                <a:xfrm>
                  <a:off x="3131840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dîner</a:t>
                  </a:r>
                  <a:endParaRPr lang="fr-CH" dirty="0"/>
                </a:p>
              </p:txBody>
            </p:sp>
            <p:cxnSp>
              <p:nvCxnSpPr>
                <p:cNvPr id="94" name="Connecteur droit avec flèche 93"/>
                <p:cNvCxnSpPr>
                  <a:stCxn id="92" idx="3"/>
                  <a:endCxn id="93" idx="1"/>
                </p:cNvCxnSpPr>
                <p:nvPr/>
              </p:nvCxnSpPr>
              <p:spPr>
                <a:xfrm>
                  <a:off x="2555776" y="733346"/>
                  <a:ext cx="576064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" name="Rectangle 1"/>
          <p:cNvSpPr/>
          <p:nvPr/>
        </p:nvSpPr>
        <p:spPr>
          <a:xfrm>
            <a:off x="5179732" y="1209782"/>
            <a:ext cx="657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/>
              <a:t>natel</a:t>
            </a:r>
          </a:p>
        </p:txBody>
      </p:sp>
    </p:spTree>
    <p:extLst>
      <p:ext uri="{BB962C8B-B14F-4D97-AF65-F5344CB8AC3E}">
        <p14:creationId xmlns:p14="http://schemas.microsoft.com/office/powerpoint/2010/main" val="185515002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40</Words>
  <Application>Microsoft Office PowerPoint</Application>
  <PresentationFormat>Affichage à l'écran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Etat de Genève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Othenin-Girard Monique (DSE)</dc:creator>
  <cp:lastModifiedBy>De Matteis Yves (DSE)</cp:lastModifiedBy>
  <cp:revision>5</cp:revision>
  <dcterms:created xsi:type="dcterms:W3CDTF">2019-03-29T14:29:55Z</dcterms:created>
  <dcterms:modified xsi:type="dcterms:W3CDTF">2019-07-19T13:15:08Z</dcterms:modified>
</cp:coreProperties>
</file>